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5" r:id="rId3"/>
    <p:sldId id="276" r:id="rId4"/>
    <p:sldId id="280" r:id="rId5"/>
    <p:sldId id="281" r:id="rId6"/>
    <p:sldId id="282" r:id="rId7"/>
    <p:sldId id="289" r:id="rId8"/>
    <p:sldId id="287" r:id="rId9"/>
    <p:sldId id="283" r:id="rId10"/>
    <p:sldId id="284" r:id="rId11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19.01.2025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19.01.2025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 dirty="0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 dirty="0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19.01.2025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sparcie.umk.pl/pages/Rusz_sie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sparcie.umk.pl/pages/Tutoring/" TargetMode="External"/><Relationship Id="rId2" Type="http://schemas.openxmlformats.org/officeDocument/2006/relationships/hyperlink" Target="https://wsparcie.umk.pl/pages/Student_Coaching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sparcie.umk.pl/pages/Nie_znikaj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34" y="32432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endParaRPr lang="en-US" sz="2800" dirty="0"/>
          </a:p>
        </p:txBody>
      </p:sp>
      <p:pic>
        <p:nvPicPr>
          <p:cNvPr id="2" name="152-front-music.pl">
            <a:hlinkClick r:id="" action="ppaction://media"/>
            <a:extLst>
              <a:ext uri="{FF2B5EF4-FFF2-40B4-BE49-F238E27FC236}">
                <a16:creationId xmlns:a16="http://schemas.microsoft.com/office/drawing/2014/main" id="{F3B17A4C-A9F1-4B06-8324-A70644A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6064" y="4360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9683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389656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</a:t>
            </a:r>
            <a:r>
              <a:rPr lang="pl-PL" dirty="0" err="1"/>
              <a:t>Solarczyk-Szwec</a:t>
            </a:r>
            <a:r>
              <a:rPr lang="pl-PL" dirty="0"/>
              <a:t>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449659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z trenerem z UCS (online) – czwartki, 14.30: </a:t>
            </a:r>
            <a:r>
              <a:rPr lang="pl-PL" sz="1800" dirty="0">
                <a:hlinkClick r:id="rId2"/>
              </a:rPr>
              <a:t>https://wsparcie.umk.pl/pages/Rusz_sie/</a:t>
            </a:r>
            <a:r>
              <a:rPr lang="pl-PL" sz="1800" dirty="0"/>
              <a:t> 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Uniwersytecka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800" b="1" dirty="0"/>
              <a:t>Skontaktuj się z nami!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639556"/>
            <a:ext cx="8223456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dirty="0"/>
              <a:t>Coaching: </a:t>
            </a:r>
            <a:r>
              <a:rPr lang="pl-PL" sz="1800" dirty="0">
                <a:hlinkClick r:id="rId2"/>
              </a:rPr>
              <a:t>https://wsparcie.umk.pl/pages/Student_Coaching/</a:t>
            </a:r>
            <a:r>
              <a:rPr lang="pl-PL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dirty="0" err="1"/>
              <a:t>Tutoring</a:t>
            </a:r>
            <a:r>
              <a:rPr lang="pl-PL" sz="1800" dirty="0"/>
              <a:t>: </a:t>
            </a:r>
            <a:r>
              <a:rPr lang="pl-PL" sz="1800" dirty="0">
                <a:hlinkClick r:id="rId3"/>
              </a:rPr>
              <a:t>https://wsparcie.umk.pl/pages/Tutoring/</a:t>
            </a:r>
            <a:r>
              <a:rPr lang="pl-PL" sz="1800" dirty="0"/>
              <a:t>  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rozwiniesz swój potencjał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2042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389524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zajęcia, m.in. przez wydanie rekomendacji dla nauczycieli akademickich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576144" cy="577532"/>
          </a:xfrm>
        </p:spPr>
        <p:txBody>
          <a:bodyPr/>
          <a:lstStyle/>
          <a:p>
            <a:r>
              <a:rPr lang="pl-PL" dirty="0"/>
              <a:t>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997679"/>
            <a:ext cx="4617146" cy="2679001"/>
          </a:xfrm>
        </p:spPr>
        <p:txBody>
          <a:bodyPr/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Zapoznaj się ze stroną: </a:t>
            </a:r>
            <a:r>
              <a:rPr lang="pl-PL" sz="1800" dirty="0">
                <a:hlinkClick r:id="rId2"/>
              </a:rPr>
              <a:t>https://wsparcie.umk.pl/pages/Nie_znikaj/</a:t>
            </a:r>
            <a:r>
              <a:rPr lang="pl-PL" sz="1800" dirty="0"/>
              <a:t>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– Kampania dla</a:t>
            </a:r>
          </a:p>
          <a:p>
            <a:r>
              <a:rPr lang="pl-PL" dirty="0"/>
              <a:t>zdrowia psychicznego 2024/2025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23663</TotalTime>
  <Words>423</Words>
  <Application>Microsoft Office PowerPoint</Application>
  <PresentationFormat>Pokaz na ekranie (16:9)</PresentationFormat>
  <Paragraphs>75</Paragraphs>
  <Slides>10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Solarczyk-Szwec (hannaso)</cp:lastModifiedBy>
  <cp:revision>256</cp:revision>
  <dcterms:created xsi:type="dcterms:W3CDTF">2016-12-06T12:50:57Z</dcterms:created>
  <dcterms:modified xsi:type="dcterms:W3CDTF">2025-01-19T17:01:36Z</dcterms:modified>
</cp:coreProperties>
</file>