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9DEC"/>
    <a:srgbClr val="97C72C"/>
    <a:srgbClr val="149A40"/>
    <a:srgbClr val="E50219"/>
    <a:srgbClr val="90057D"/>
    <a:srgbClr val="E5011A"/>
    <a:srgbClr val="F26D1A"/>
    <a:srgbClr val="053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6" d="100"/>
          <a:sy n="156" d="100"/>
        </p:scale>
        <p:origin x="-432" y="-13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4B43A-8A92-B744-B16E-B30FE67C1F15}" type="datetimeFigureOut">
              <a:rPr lang="en-US" smtClean="0"/>
              <a:t>02.03.17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C8574-8CB9-FF47-BC1F-3A984D676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wydzial hist ENG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" y="221052"/>
            <a:ext cx="2779776" cy="1194816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5138" y="3565834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139DEC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err="1" smtClean="0"/>
              <a:t>subtitle</a:t>
            </a:r>
            <a:endParaRPr lang="pl-PL" dirty="0" smtClean="0"/>
          </a:p>
        </p:txBody>
      </p:sp>
      <p:pic>
        <p:nvPicPr>
          <p:cNvPr id="18" name="Picture 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83100" y="0"/>
            <a:ext cx="4660900" cy="4508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 userDrawn="1"/>
        </p:nvSpPr>
        <p:spPr>
          <a:xfrm>
            <a:off x="558811" y="4488976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t>02.03.17</a:t>
            </a:fld>
            <a:endParaRPr lang="en-US" sz="1800" dirty="0" err="1" smtClean="0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2470406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Click to add </a:t>
            </a:r>
            <a:b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smtClean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2852"/>
            <a:ext cx="8860830" cy="13302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4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922345" y="3225056"/>
            <a:ext cx="3611472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3225056"/>
            <a:ext cx="3566071" cy="15839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1060450" y="2525818"/>
            <a:ext cx="7473367" cy="5993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pic>
        <p:nvPicPr>
          <p:cNvPr id="33" name="Picture 32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5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  <p:sp>
        <p:nvSpPr>
          <p:cNvPr id="60" name="Freeform 59"/>
          <p:cNvSpPr/>
          <p:nvPr userDrawn="1"/>
        </p:nvSpPr>
        <p:spPr>
          <a:xfrm>
            <a:off x="1" y="371148"/>
            <a:ext cx="2140407" cy="4772352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61" name="TextBox 1"/>
          <p:cNvSpPr txBox="1"/>
          <p:nvPr userDrawn="1"/>
        </p:nvSpPr>
        <p:spPr>
          <a:xfrm>
            <a:off x="550852" y="1227077"/>
            <a:ext cx="1268063" cy="4026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1400" dirty="0" smtClean="0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Table of contents</a:t>
            </a:r>
          </a:p>
        </p:txBody>
      </p:sp>
      <p:sp>
        <p:nvSpPr>
          <p:cNvPr id="62" name="TextBox 6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649494" y="258758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4. Click to add new chapter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649494" y="301831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5. Click to add new chapter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649494" y="3446440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6. Click to add new chapter</a:t>
            </a:r>
          </a:p>
        </p:txBody>
      </p:sp>
      <p:sp>
        <p:nvSpPr>
          <p:cNvPr id="7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649494" y="3881084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7. Click to add new chapter</a:t>
            </a:r>
          </a:p>
        </p:txBody>
      </p:sp>
      <p:sp>
        <p:nvSpPr>
          <p:cNvPr id="7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649494" y="4311429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8. Click to add new chapter</a:t>
            </a:r>
          </a:p>
        </p:txBody>
      </p:sp>
      <p:sp>
        <p:nvSpPr>
          <p:cNvPr id="8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649494" y="2157236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3. Click to add new chapter</a:t>
            </a:r>
          </a:p>
        </p:txBody>
      </p:sp>
      <p:sp>
        <p:nvSpPr>
          <p:cNvPr id="8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649494" y="1730921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2. Click to add new chapter</a:t>
            </a:r>
          </a:p>
        </p:txBody>
      </p:sp>
      <p:sp>
        <p:nvSpPr>
          <p:cNvPr id="8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649494" y="1298565"/>
            <a:ext cx="5910306" cy="421877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="0" baseline="0">
                <a:solidFill>
                  <a:srgbClr val="053A98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1. Click to add new chapter</a:t>
            </a:r>
          </a:p>
        </p:txBody>
      </p:sp>
    </p:spTree>
    <p:extLst>
      <p:ext uri="{BB962C8B-B14F-4D97-AF65-F5344CB8AC3E}">
        <p14:creationId xmlns:p14="http://schemas.microsoft.com/office/powerpoint/2010/main" val="2545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ber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70" y="1881108"/>
            <a:ext cx="7137975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2808207"/>
            <a:ext cx="7448030" cy="20128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086370" y="865108"/>
            <a:ext cx="1316567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 smtClean="0"/>
              <a:t>1.</a:t>
            </a:r>
            <a:endParaRPr lang="en-US" dirty="0"/>
          </a:p>
        </p:txBody>
      </p:sp>
      <p:pic>
        <p:nvPicPr>
          <p:cNvPr id="25" name="Picture 24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9"/>
          <p:cNvSpPr>
            <a:spLocks noGrp="1"/>
          </p:cNvSpPr>
          <p:nvPr>
            <p:ph type="body" sz="quarter" idx="25" hasCustomPrompt="1"/>
          </p:nvPr>
        </p:nvSpPr>
        <p:spPr>
          <a:xfrm>
            <a:off x="1086370" y="1206491"/>
            <a:ext cx="6432030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2142058"/>
            <a:ext cx="7448030" cy="2679001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25" name="Picture 24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2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4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1086370" y="1341963"/>
            <a:ext cx="7448030" cy="3238758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 smtClean="0"/>
          </a:p>
          <a:p>
            <a:pPr lvl="0"/>
            <a:endParaRPr lang="pl-PL" dirty="0" smtClean="0"/>
          </a:p>
          <a:p>
            <a:pPr lvl="0"/>
            <a:endParaRPr lang="en-US" dirty="0"/>
          </a:p>
        </p:txBody>
      </p:sp>
      <p:pic>
        <p:nvPicPr>
          <p:cNvPr id="24" name="Picture 23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33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itle Pictur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1086370" y="2433062"/>
            <a:ext cx="3530455" cy="2387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086370" y="1102853"/>
            <a:ext cx="7515434" cy="1173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5014901" y="2433062"/>
            <a:ext cx="3530455" cy="23879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29" name="Picture 28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014901" y="1133081"/>
            <a:ext cx="4129099" cy="36879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9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2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6369" y="1651001"/>
            <a:ext cx="3530455" cy="317005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pic>
        <p:nvPicPr>
          <p:cNvPr id="27" name="Picture 26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37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085748" y="4288182"/>
            <a:ext cx="3651688" cy="54333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1085748" y="1102853"/>
            <a:ext cx="8056800" cy="3711600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pic>
        <p:nvPicPr>
          <p:cNvPr id="26" name="Picture 25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73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283171" y="3075220"/>
            <a:ext cx="3464786" cy="13302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83171" y="1107329"/>
            <a:ext cx="5146330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13" name="Freeform 3"/>
          <p:cNvSpPr/>
          <p:nvPr userDrawn="1"/>
        </p:nvSpPr>
        <p:spPr>
          <a:xfrm>
            <a:off x="0" y="321538"/>
            <a:ext cx="283171" cy="482286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139DE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 userDrawn="1"/>
        </p:nvSpPr>
        <p:spPr>
          <a:xfrm>
            <a:off x="-5" y="190"/>
            <a:ext cx="6835190" cy="644182"/>
          </a:xfrm>
          <a:custGeom>
            <a:avLst/>
            <a:gdLst>
              <a:gd name="connsiteX0" fmla="*/ 6668224 w 6835190"/>
              <a:gd name="connsiteY0" fmla="*/ 404964 h 644182"/>
              <a:gd name="connsiteX1" fmla="*/ 6835191 w 6835190"/>
              <a:gd name="connsiteY1" fmla="*/ 0 h 644182"/>
              <a:gd name="connsiteX2" fmla="*/ 0 w 6835190"/>
              <a:gd name="connsiteY2" fmla="*/ 0 h 644182"/>
              <a:gd name="connsiteX3" fmla="*/ 0 w 6835190"/>
              <a:gd name="connsiteY3" fmla="*/ 644182 h 644182"/>
              <a:gd name="connsiteX4" fmla="*/ 6720396 w 6835190"/>
              <a:gd name="connsiteY4" fmla="*/ 644182 h 644182"/>
              <a:gd name="connsiteX5" fmla="*/ 6668224 w 6835190"/>
              <a:gd name="connsiteY5" fmla="*/ 404964 h 64418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835190" h="644182">
                <a:moveTo>
                  <a:pt x="6668224" y="404964"/>
                </a:moveTo>
                <a:cubicBezTo>
                  <a:pt x="6668224" y="246964"/>
                  <a:pt x="6732004" y="103885"/>
                  <a:pt x="6835191" y="0"/>
                </a:cubicBezTo>
                <a:lnTo>
                  <a:pt x="0" y="0"/>
                </a:lnTo>
                <a:lnTo>
                  <a:pt x="0" y="644182"/>
                </a:lnTo>
                <a:lnTo>
                  <a:pt x="6720396" y="644182"/>
                </a:lnTo>
                <a:cubicBezTo>
                  <a:pt x="6686995" y="571334"/>
                  <a:pt x="6668224" y="490372"/>
                  <a:pt x="6668224" y="404964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8" y="113133"/>
            <a:ext cx="5877133" cy="2580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title</a:t>
            </a:r>
            <a:endParaRPr lang="en-US" dirty="0"/>
          </a:p>
        </p:txBody>
      </p:sp>
      <p:sp>
        <p:nvSpPr>
          <p:cNvPr id="11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6" y="309404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subtitle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544836" y="4485439"/>
            <a:ext cx="515614" cy="39754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139DEC"/>
                </a:solidFill>
                <a:latin typeface="Calibri" pitchFamily="18" charset="0"/>
                <a:cs typeface="Calibri" pitchFamily="18" charset="0"/>
              </a:rPr>
              <a:t>‹#›</a:t>
            </a:fld>
            <a:endParaRPr lang="en-US" sz="1200" dirty="0" err="1" smtClean="0">
              <a:solidFill>
                <a:srgbClr val="139DEC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1085748" y="4485439"/>
            <a:ext cx="2854326" cy="33617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add</a:t>
            </a:r>
            <a:r>
              <a:rPr lang="pl-PL" dirty="0" smtClean="0"/>
              <a:t> </a:t>
            </a:r>
            <a:r>
              <a:rPr lang="pl-PL" dirty="0" err="1" smtClean="0"/>
              <a:t>text</a:t>
            </a:r>
            <a:endParaRPr lang="en-US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4009696" y="3075219"/>
            <a:ext cx="5135789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5679215" y="1107330"/>
            <a:ext cx="3464785" cy="17463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smtClean="0"/>
              <a:t>Click to add picture</a:t>
            </a:r>
            <a:endParaRPr lang="en-US" dirty="0"/>
          </a:p>
        </p:txBody>
      </p:sp>
      <p:pic>
        <p:nvPicPr>
          <p:cNvPr id="27" name="Picture 26" descr="wydzial hist ENG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85" y="46895"/>
            <a:ext cx="2084832" cy="8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1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17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0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34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2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6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1"/>
          </p:nvPr>
        </p:nvSpPr>
        <p:spPr/>
      </p:sp>
    </p:spTree>
    <p:extLst>
      <p:ext uri="{BB962C8B-B14F-4D97-AF65-F5344CB8AC3E}">
        <p14:creationId xmlns:p14="http://schemas.microsoft.com/office/powerpoint/2010/main" val="2999465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28"/>
          </p:nvPr>
        </p:nvSpPr>
        <p:spPr/>
      </p:sp>
    </p:spTree>
    <p:extLst>
      <p:ext uri="{BB962C8B-B14F-4D97-AF65-F5344CB8AC3E}">
        <p14:creationId xmlns:p14="http://schemas.microsoft.com/office/powerpoint/2010/main" val="41973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11165</TotalTime>
  <Words>0</Words>
  <Application>Microsoft Macintosh PowerPoint</Application>
  <PresentationFormat>On-screen Show (16:9)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Slidetorial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Slidetorial</dc:creator>
  <cp:lastModifiedBy>Slidetorial</cp:lastModifiedBy>
  <cp:revision>75</cp:revision>
  <dcterms:created xsi:type="dcterms:W3CDTF">2016-12-06T12:50:57Z</dcterms:created>
  <dcterms:modified xsi:type="dcterms:W3CDTF">2017-03-02T10:43:55Z</dcterms:modified>
</cp:coreProperties>
</file>